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9"/>
  </p:notesMasterIdLst>
  <p:sldIdLst>
    <p:sldId id="256" r:id="rId2"/>
    <p:sldId id="272" r:id="rId3"/>
    <p:sldId id="276" r:id="rId4"/>
    <p:sldId id="277" r:id="rId5"/>
    <p:sldId id="278" r:id="rId6"/>
    <p:sldId id="274" r:id="rId7"/>
    <p:sldId id="275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42B"/>
    <a:srgbClr val="0C92CA"/>
    <a:srgbClr val="F5BB1A"/>
    <a:srgbClr val="000000"/>
    <a:srgbClr val="39FF14"/>
    <a:srgbClr val="C2D941"/>
    <a:srgbClr val="C2D93F"/>
    <a:srgbClr val="8E8E8E"/>
    <a:srgbClr val="0C2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4" autoAdjust="0"/>
    <p:restoredTop sz="94595"/>
  </p:normalViewPr>
  <p:slideViewPr>
    <p:cSldViewPr snapToGrid="0" showGuides="1">
      <p:cViewPr>
        <p:scale>
          <a:sx n="138" d="100"/>
          <a:sy n="138" d="100"/>
        </p:scale>
        <p:origin x="1200" y="392"/>
      </p:cViewPr>
      <p:guideLst>
        <p:guide orient="horz" pos="5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A7F2-814D-4F5C-8EBA-CDA47B3DD349}" type="datetimeFigureOut">
              <a:rPr lang="en-US" smtClean="0"/>
              <a:t>7/3/16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8C2BA-2163-4ADC-95E9-7DFB46960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5903167" cy="1470025"/>
          </a:xfrm>
        </p:spPr>
        <p:txBody>
          <a:bodyPr/>
          <a:lstStyle>
            <a:lvl1pPr algn="l">
              <a:defRPr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4861432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C2D94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8572"/>
            <a:ext cx="9144000" cy="1151572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143000"/>
            <a:ext cx="9144000" cy="104775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3" y="63367"/>
            <a:ext cx="1248159" cy="124434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81000" y="742131"/>
            <a:ext cx="804193" cy="801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377312" y="116783"/>
            <a:ext cx="804193" cy="801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6369785" y="116783"/>
            <a:ext cx="804193" cy="80173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49900" y="630812"/>
            <a:ext cx="804193" cy="801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 flipV="1">
            <a:off x="4762102" y="962177"/>
            <a:ext cx="606034" cy="604184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8033452" y="1412784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1026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080" y="1278636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6136072" y="2961670"/>
            <a:ext cx="3047494" cy="3896330"/>
            <a:chOff x="6136072" y="2961670"/>
            <a:chExt cx="3047494" cy="38963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36072" y="2961670"/>
              <a:ext cx="1883627" cy="18774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860" y="3730752"/>
              <a:ext cx="2241706" cy="3127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03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6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1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149508"/>
            <a:ext cx="9144000" cy="114666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6264173"/>
            <a:ext cx="9144000" cy="593827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Myriad Pro Light" pitchFamily="34" charset="0"/>
              <a:buChar char="&gt;"/>
              <a:defRPr>
                <a:latin typeface="Myriad Pro Light" pitchFamily="34" charset="0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8523"/>
            <a:ext cx="28956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r>
              <a:rPr lang="en-US" dirty="0" smtClean="0"/>
              <a:t>Adam the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8033452" y="1357012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4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30" y="1231011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7664115" y="4980563"/>
            <a:ext cx="1423326" cy="1861984"/>
            <a:chOff x="7664115" y="4980563"/>
            <a:chExt cx="1423326" cy="18619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4115" y="4980563"/>
              <a:ext cx="892397" cy="88948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80" y="5361219"/>
              <a:ext cx="1061861" cy="148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026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defRPr lang="en-US" sz="3200" kern="1200" dirty="0" smtClean="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rgbClr val="0C92CA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7929338" y="6414623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2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09" y="6278353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2"/>
          <p:cNvSpPr>
            <a:spLocks noGrp="1"/>
          </p:cNvSpPr>
          <p:nvPr userDrawn="1">
            <p:ph type="ftr" sz="quarter" idx="4294967295"/>
          </p:nvPr>
        </p:nvSpPr>
        <p:spPr>
          <a:xfrm>
            <a:off x="1311578" y="6367463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8241034" y="55846"/>
            <a:ext cx="882438" cy="1144772"/>
            <a:chOff x="8241034" y="55846"/>
            <a:chExt cx="882438" cy="11447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41034" y="55846"/>
              <a:ext cx="550676" cy="54887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002" y="286218"/>
              <a:ext cx="65547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78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9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66863" y="6042790"/>
            <a:ext cx="3810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Myriad Pro" pitchFamily="34" charset="0"/>
                <a:ea typeface="Adobe Gothic Std B" pitchFamily="34" charset="-128"/>
              </a:rPr>
              <a:t>Presented by:</a:t>
            </a:r>
          </a:p>
          <a:p>
            <a:pPr algn="ctr"/>
            <a:r>
              <a:rPr lang="en-US" sz="3200" dirty="0" smtClean="0">
                <a:latin typeface="Myriad Pro" pitchFamily="34" charset="0"/>
                <a:ea typeface="Adobe Gothic Std B" pitchFamily="34" charset="-128"/>
              </a:rPr>
              <a:t>Adam the </a:t>
            </a:r>
            <a:r>
              <a:rPr lang="en-US" sz="3200" dirty="0" err="1" smtClean="0">
                <a:latin typeface="Myriad Pro" pitchFamily="34" charset="0"/>
                <a:ea typeface="Adobe Gothic Std B" pitchFamily="34" charset="-128"/>
              </a:rPr>
              <a:t>Automator</a:t>
            </a:r>
            <a:endParaRPr lang="en-US" sz="3200" dirty="0">
              <a:latin typeface="Myriad Pro" pitchFamily="34" charset="0"/>
              <a:ea typeface="Adobe Gothic Std B" pitchFamily="34" charset="-128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52478" y="1954183"/>
            <a:ext cx="7639044" cy="807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Automating Azure VM Provisioning with PowerShell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323432" y="4741614"/>
            <a:ext cx="293670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Myriad Pro Light" pitchFamily="34" charset="0"/>
              </a:rPr>
              <a:t>#!</a:t>
            </a:r>
            <a:endParaRPr lang="en-US" sz="1100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154" y="4789755"/>
            <a:ext cx="338554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pPr algn="l"/>
            <a:r>
              <a:rPr lang="en-US" sz="1100" dirty="0"/>
              <a:t>&gt;_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8" y="3524539"/>
            <a:ext cx="3071091" cy="17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5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7800" y="2388737"/>
            <a:ext cx="5842000" cy="2685472"/>
          </a:xfrm>
        </p:spPr>
        <p:txBody>
          <a:bodyPr>
            <a:normAutofit fontScale="85000" lnSpcReduction="20000"/>
          </a:bodyPr>
          <a:lstStyle/>
          <a:p>
            <a:pPr>
              <a:buFont typeface="Myriad Pro Light" pitchFamily="34" charset="0"/>
              <a:buChar char="&gt;"/>
            </a:pPr>
            <a:r>
              <a:rPr lang="en-US" sz="2800" dirty="0" smtClean="0"/>
              <a:t>Online Training Author</a:t>
            </a:r>
          </a:p>
          <a:p>
            <a:pPr>
              <a:buFont typeface="Myriad Pro Light" pitchFamily="34" charset="0"/>
              <a:buChar char="&gt;"/>
            </a:pPr>
            <a:r>
              <a:rPr lang="en-US" sz="2800" dirty="0"/>
              <a:t>Microsoft Content/</a:t>
            </a:r>
            <a:br>
              <a:rPr lang="en-US" sz="2800" dirty="0"/>
            </a:br>
            <a:r>
              <a:rPr lang="en-US" sz="2800" dirty="0"/>
              <a:t>Datacenter Management </a:t>
            </a:r>
            <a:r>
              <a:rPr lang="en-US" sz="2800" dirty="0" smtClean="0"/>
              <a:t>MVP</a:t>
            </a:r>
            <a:endParaRPr lang="en-US" sz="2800" dirty="0" smtClean="0"/>
          </a:p>
          <a:p>
            <a:pPr>
              <a:buFont typeface="Myriad Pro Light" pitchFamily="34" charset="0"/>
              <a:buChar char="&gt;"/>
            </a:pPr>
            <a:r>
              <a:rPr lang="en-US" sz="2800" dirty="0" smtClean="0"/>
              <a:t>Senior Systems Automation Engineer</a:t>
            </a:r>
            <a:endParaRPr lang="en-US" sz="2800" dirty="0" smtClean="0"/>
          </a:p>
          <a:p>
            <a:pPr>
              <a:buFont typeface="Myriad Pro Light" pitchFamily="34" charset="0"/>
              <a:buChar char="&gt;"/>
            </a:pPr>
            <a:r>
              <a:rPr lang="en-US" sz="2800" dirty="0"/>
              <a:t>Freelance Writer</a:t>
            </a:r>
          </a:p>
          <a:p>
            <a:pPr>
              <a:buFont typeface="Myriad Pro Light" pitchFamily="34" charset="0"/>
              <a:buChar char="&gt;"/>
            </a:pPr>
            <a:r>
              <a:rPr lang="en-US" sz="2800" dirty="0" smtClean="0"/>
              <a:t>Blog</a:t>
            </a:r>
            <a:r>
              <a:rPr lang="en-US" sz="2800" dirty="0" smtClean="0"/>
              <a:t>: adamtheautomator.com</a:t>
            </a:r>
          </a:p>
          <a:p>
            <a:pPr>
              <a:buFont typeface="Myriad Pro Light" pitchFamily="34" charset="0"/>
              <a:buChar char="&gt;"/>
            </a:pPr>
            <a:r>
              <a:rPr lang="en-US" sz="2800" dirty="0" smtClean="0"/>
              <a:t>Twitter: @</a:t>
            </a:r>
            <a:r>
              <a:rPr lang="en-US" sz="2800" dirty="0" err="1" smtClean="0"/>
              <a:t>adbertram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PS&gt; Whoami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07265" y="4920189"/>
            <a:ext cx="22226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Myriad Pro Light" pitchFamily="34" charset="0"/>
              </a:rPr>
              <a:t>Adam Bertram</a:t>
            </a:r>
            <a:endParaRPr lang="en-US" sz="1400" dirty="0">
              <a:latin typeface="Myriad Pro Light" pitchFamily="34" charset="0"/>
            </a:endParaRPr>
          </a:p>
        </p:txBody>
      </p:sp>
      <p:pic>
        <p:nvPicPr>
          <p:cNvPr id="8" name="Shape 11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88207" y="2388737"/>
            <a:ext cx="2660745" cy="253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3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Orchestration (EO)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57200" y="1426352"/>
            <a:ext cx="1909866" cy="923637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Give me a test environment to test XYZ application</a:t>
            </a:r>
            <a:endParaRPr lang="en-US" sz="16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67190" y="2557368"/>
            <a:ext cx="1044388" cy="1260325"/>
            <a:chOff x="3194742" y="3269978"/>
            <a:chExt cx="1044388" cy="12603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6974" y="3269978"/>
              <a:ext cx="919924" cy="92177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194742" y="4191749"/>
              <a:ext cx="10443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Developer</a:t>
              </a:r>
              <a:endParaRPr lang="en-US" sz="16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651491" y="4118789"/>
            <a:ext cx="3673303" cy="3149600"/>
            <a:chOff x="2900219" y="3404904"/>
            <a:chExt cx="2789381" cy="1521935"/>
          </a:xfrm>
        </p:grpSpPr>
        <p:sp>
          <p:nvSpPr>
            <p:cNvPr id="13" name="Rounded Rectangle 12"/>
            <p:cNvSpPr/>
            <p:nvPr/>
          </p:nvSpPr>
          <p:spPr>
            <a:xfrm>
              <a:off x="2900219" y="3404904"/>
              <a:ext cx="2789381" cy="9982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XYZ App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1600" dirty="0"/>
                <a:t>(1) clustered SQL Server</a:t>
              </a:r>
            </a:p>
            <a:p>
              <a:pPr marL="1200150" lvl="2" indent="-285750">
                <a:buFont typeface="Arial" charset="0"/>
                <a:buChar char="•"/>
              </a:pPr>
              <a:r>
                <a:rPr lang="en-US" sz="1600" dirty="0"/>
                <a:t>XYZ database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1600" dirty="0"/>
                <a:t>(2) load balanced web servers</a:t>
              </a:r>
            </a:p>
            <a:p>
              <a:pPr marL="1200150" lvl="2" indent="-285750">
                <a:buFont typeface="Arial" charset="0"/>
                <a:buChar char="•"/>
              </a:pPr>
              <a:r>
                <a:rPr lang="en-US" sz="1600" dirty="0"/>
                <a:t>(2) websites</a:t>
              </a:r>
            </a:p>
            <a:p>
              <a:pPr marL="1657350" lvl="3" indent="-285750">
                <a:buFont typeface="Arial" charset="0"/>
                <a:buChar char="•"/>
              </a:pPr>
              <a:r>
                <a:rPr lang="en-US" sz="1600" dirty="0"/>
                <a:t>App pool X</a:t>
              </a:r>
            </a:p>
            <a:p>
              <a:pPr marL="1657350" lvl="3" indent="-285750">
                <a:buFont typeface="Arial" charset="0"/>
                <a:buChar char="•"/>
              </a:pPr>
              <a:r>
                <a:rPr lang="en-US" sz="1600" dirty="0"/>
                <a:t>App pool Y</a:t>
              </a:r>
            </a:p>
            <a:p>
              <a:pPr marL="285750" indent="-285750">
                <a:buFont typeface="Arial" charset="0"/>
                <a:buChar char="•"/>
              </a:pPr>
              <a:endParaRPr lang="en-US" sz="17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87029" y="4403619"/>
              <a:ext cx="5912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EO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461165" y="2564515"/>
            <a:ext cx="1044388" cy="1260325"/>
            <a:chOff x="3194742" y="3269978"/>
            <a:chExt cx="1044388" cy="126032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6974" y="3269978"/>
              <a:ext cx="919924" cy="92177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194742" y="4191749"/>
              <a:ext cx="10443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Developer</a:t>
              </a:r>
              <a:endParaRPr lang="en-US" sz="16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137511" y="4539660"/>
            <a:ext cx="1093761" cy="1291103"/>
            <a:chOff x="3771189" y="5050699"/>
            <a:chExt cx="1093761" cy="12911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6259" y="5050699"/>
              <a:ext cx="923622" cy="921771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771189" y="5972470"/>
              <a:ext cx="1093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Customer</a:t>
              </a:r>
              <a:endParaRPr lang="en-US"/>
            </a:p>
          </p:txBody>
        </p:sp>
      </p:grpSp>
      <p:sp>
        <p:nvSpPr>
          <p:cNvPr id="22" name="Cloud Callout 21"/>
          <p:cNvSpPr/>
          <p:nvPr/>
        </p:nvSpPr>
        <p:spPr>
          <a:xfrm>
            <a:off x="5334336" y="1338491"/>
            <a:ext cx="1602571" cy="1011498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Testing</a:t>
            </a:r>
            <a:r>
              <a:rPr lang="is-IS" dirty="0" smtClean="0"/>
              <a:t>….</a:t>
            </a:r>
            <a:endParaRPr lang="en-US" dirty="0"/>
          </a:p>
        </p:txBody>
      </p:sp>
      <p:sp>
        <p:nvSpPr>
          <p:cNvPr id="24" name="Rounded Rectangular Callout 23"/>
          <p:cNvSpPr/>
          <p:nvPr/>
        </p:nvSpPr>
        <p:spPr>
          <a:xfrm>
            <a:off x="7259782" y="3561445"/>
            <a:ext cx="1745672" cy="701963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Yay! Super-cool software!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2959061" y="2035740"/>
            <a:ext cx="923622" cy="1288299"/>
            <a:chOff x="2959061" y="2035740"/>
            <a:chExt cx="923622" cy="128829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9061" y="2035740"/>
              <a:ext cx="923622" cy="92177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167921" y="2954707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Me</a:t>
              </a:r>
              <a:endParaRPr lang="en-US" dirty="0"/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 flipV="1">
            <a:off x="1385454" y="2650836"/>
            <a:ext cx="1505528" cy="369455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993000" y="2564515"/>
            <a:ext cx="1468165" cy="455776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339288" y="3851508"/>
            <a:ext cx="798223" cy="803619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6" idx="2"/>
          </p:cNvCxnSpPr>
          <p:nvPr/>
        </p:nvCxnSpPr>
        <p:spPr>
          <a:xfrm>
            <a:off x="3416547" y="3324039"/>
            <a:ext cx="0" cy="731970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1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VMs are Born in EO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152549" y="2410830"/>
            <a:ext cx="4149194" cy="307777"/>
            <a:chOff x="57984" y="4940670"/>
            <a:chExt cx="414919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426335" y="4940670"/>
              <a:ext cx="37808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New-</a:t>
              </a:r>
              <a:r>
                <a:rPr lang="en-US" sz="1400" dirty="0" err="1" smtClean="0"/>
                <a:t>VirtualMachine</a:t>
              </a:r>
              <a:r>
                <a:rPr lang="en-US" sz="1400" dirty="0"/>
                <a:t> </a:t>
              </a:r>
              <a:r>
                <a:rPr lang="en-US" sz="1400" dirty="0" smtClean="0"/>
                <a:t>-Provider </a:t>
              </a:r>
              <a:r>
                <a:rPr lang="en-US" sz="1400" dirty="0" err="1" smtClean="0"/>
                <a:t>Azure|AWS|VMM</a:t>
              </a:r>
              <a:endParaRPr lang="en-US" sz="14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84" y="4945257"/>
              <a:ext cx="399216" cy="298602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5576152" y="5102263"/>
            <a:ext cx="2513000" cy="328454"/>
            <a:chOff x="2400196" y="2330725"/>
            <a:chExt cx="2513000" cy="328454"/>
          </a:xfrm>
        </p:grpSpPr>
        <p:sp>
          <p:nvSpPr>
            <p:cNvPr id="15" name="TextBox 14"/>
            <p:cNvSpPr txBox="1"/>
            <p:nvPr/>
          </p:nvSpPr>
          <p:spPr>
            <a:xfrm>
              <a:off x="2799412" y="2330725"/>
              <a:ext cx="2113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New-</a:t>
              </a:r>
              <a:r>
                <a:rPr lang="en-US" sz="1400" dirty="0" err="1" smtClean="0"/>
                <a:t>AzureVirtualMachine</a:t>
              </a:r>
              <a:endParaRPr lang="en-US" sz="1400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0196" y="2360577"/>
              <a:ext cx="399216" cy="298602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5624915" y="3513445"/>
            <a:ext cx="2504792" cy="328454"/>
            <a:chOff x="2400196" y="2330725"/>
            <a:chExt cx="2504792" cy="328454"/>
          </a:xfrm>
        </p:grpSpPr>
        <p:sp>
          <p:nvSpPr>
            <p:cNvPr id="18" name="TextBox 17"/>
            <p:cNvSpPr txBox="1"/>
            <p:nvPr/>
          </p:nvSpPr>
          <p:spPr>
            <a:xfrm>
              <a:off x="2799412" y="2330725"/>
              <a:ext cx="21055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New-</a:t>
              </a:r>
              <a:r>
                <a:rPr lang="en-US" sz="1400" dirty="0" err="1" smtClean="0"/>
                <a:t>VMMVirtualMachine</a:t>
              </a:r>
              <a:endParaRPr lang="en-US" sz="1400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0196" y="2360577"/>
              <a:ext cx="399216" cy="298602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5681229" y="1937646"/>
            <a:ext cx="2431888" cy="328454"/>
            <a:chOff x="2400196" y="2330725"/>
            <a:chExt cx="2431888" cy="328454"/>
          </a:xfrm>
        </p:grpSpPr>
        <p:sp>
          <p:nvSpPr>
            <p:cNvPr id="21" name="TextBox 20"/>
            <p:cNvSpPr txBox="1"/>
            <p:nvPr/>
          </p:nvSpPr>
          <p:spPr>
            <a:xfrm>
              <a:off x="2799412" y="2330725"/>
              <a:ext cx="2032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New-</a:t>
              </a:r>
              <a:r>
                <a:rPr lang="en-US" sz="1400" dirty="0" err="1" smtClean="0"/>
                <a:t>AWSVirtualMachine</a:t>
              </a:r>
              <a:endParaRPr lang="en-US" sz="1400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0196" y="2360577"/>
              <a:ext cx="399216" cy="298602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8089152" y="1637315"/>
            <a:ext cx="479518" cy="1385705"/>
            <a:chOff x="7005406" y="2078877"/>
            <a:chExt cx="479518" cy="138570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5406" y="2078877"/>
              <a:ext cx="444103" cy="90307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623" y="3006281"/>
              <a:ext cx="458301" cy="458301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7989073" y="3226133"/>
            <a:ext cx="943314" cy="1344638"/>
            <a:chOff x="5780926" y="2041250"/>
            <a:chExt cx="943314" cy="134463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0926" y="2981956"/>
              <a:ext cx="943314" cy="403932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1233" y="2041250"/>
              <a:ext cx="444103" cy="903079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7919254" y="4814951"/>
            <a:ext cx="764353" cy="1403481"/>
            <a:chOff x="551584" y="3464582"/>
            <a:chExt cx="764353" cy="140348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84" y="4431290"/>
              <a:ext cx="764353" cy="43677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036" y="3464582"/>
              <a:ext cx="444103" cy="903079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2902497" y="3427948"/>
            <a:ext cx="1063428" cy="1213229"/>
            <a:chOff x="3444064" y="1954730"/>
            <a:chExt cx="1063428" cy="1213229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4064" y="1954730"/>
              <a:ext cx="1063428" cy="828971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3761479" y="2798627"/>
              <a:ext cx="445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EO</a:t>
              </a:r>
              <a:endParaRPr lang="en-US" dirty="0"/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>
            <a:off x="2613891" y="2821160"/>
            <a:ext cx="498764" cy="591862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965925" y="2266100"/>
            <a:ext cx="1552565" cy="1277197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104893" y="3731491"/>
            <a:ext cx="1279907" cy="150908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913253" y="4343375"/>
            <a:ext cx="1471547" cy="788740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Double Brace 50"/>
          <p:cNvSpPr/>
          <p:nvPr/>
        </p:nvSpPr>
        <p:spPr>
          <a:xfrm>
            <a:off x="5255492" y="4641176"/>
            <a:ext cx="3768436" cy="1758171"/>
          </a:xfrm>
          <a:prstGeom prst="bracePair">
            <a:avLst/>
          </a:prstGeom>
          <a:ln w="889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156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EO Azure VM Provisioning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311578" y="6367463"/>
            <a:ext cx="2895600" cy="365125"/>
          </a:xfrm>
        </p:spPr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22737" y="1423245"/>
            <a:ext cx="3386664" cy="683567"/>
            <a:chOff x="1010092" y="1800713"/>
            <a:chExt cx="3386664" cy="6835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45387" y="1800713"/>
              <a:ext cx="544591" cy="68356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033865" y="1957830"/>
              <a:ext cx="2362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Find the ARM template</a:t>
              </a:r>
              <a:endParaRPr lang="en-US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74401" flipH="1">
              <a:off x="1167868" y="1858641"/>
              <a:ext cx="385475" cy="701027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1582485" y="2342893"/>
            <a:ext cx="5371817" cy="544591"/>
            <a:chOff x="752748" y="3089495"/>
            <a:chExt cx="5371817" cy="544591"/>
          </a:xfrm>
        </p:grpSpPr>
        <p:sp>
          <p:nvSpPr>
            <p:cNvPr id="7" name="TextBox 6"/>
            <p:cNvSpPr txBox="1"/>
            <p:nvPr/>
          </p:nvSpPr>
          <p:spPr>
            <a:xfrm>
              <a:off x="1280482" y="3177475"/>
              <a:ext cx="4844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Convert VMM hardware profile to Azure instance</a:t>
              </a:r>
              <a:endParaRPr lang="en-US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748" y="3089495"/>
              <a:ext cx="544591" cy="544591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3609401" y="4041774"/>
            <a:ext cx="2798990" cy="544591"/>
            <a:chOff x="3436621" y="3951187"/>
            <a:chExt cx="2798990" cy="544591"/>
          </a:xfrm>
        </p:grpSpPr>
        <p:sp>
          <p:nvSpPr>
            <p:cNvPr id="10" name="TextBox 9"/>
            <p:cNvSpPr txBox="1"/>
            <p:nvPr/>
          </p:nvSpPr>
          <p:spPr>
            <a:xfrm>
              <a:off x="3808793" y="4041774"/>
              <a:ext cx="2426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Kick off the deployment</a:t>
              </a:r>
              <a:endParaRPr lang="en-US" dirty="0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621" y="3951187"/>
              <a:ext cx="345559" cy="544591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1244493" y="5200619"/>
            <a:ext cx="7040525" cy="369332"/>
            <a:chOff x="1244493" y="5200619"/>
            <a:chExt cx="7040525" cy="369332"/>
          </a:xfrm>
        </p:grpSpPr>
        <p:sp>
          <p:nvSpPr>
            <p:cNvPr id="13" name="TextBox 12"/>
            <p:cNvSpPr txBox="1"/>
            <p:nvPr/>
          </p:nvSpPr>
          <p:spPr>
            <a:xfrm>
              <a:off x="1244493" y="5200619"/>
              <a:ext cx="6132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 a common object to continue environment provisioning</a:t>
              </a:r>
              <a:endParaRPr lang="en-US" dirty="0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V="1">
              <a:off x="7376813" y="5385285"/>
              <a:ext cx="908205" cy="2"/>
            </a:xfrm>
            <a:prstGeom prst="straightConnector1">
              <a:avLst/>
            </a:prstGeom>
            <a:ln w="920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2669616" y="3192333"/>
            <a:ext cx="4284686" cy="544591"/>
            <a:chOff x="349158" y="3791643"/>
            <a:chExt cx="4284686" cy="544591"/>
          </a:xfrm>
        </p:grpSpPr>
        <p:sp>
          <p:nvSpPr>
            <p:cNvPr id="8" name="TextBox 7"/>
            <p:cNvSpPr txBox="1"/>
            <p:nvPr/>
          </p:nvSpPr>
          <p:spPr>
            <a:xfrm>
              <a:off x="769645" y="3879211"/>
              <a:ext cx="38641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Figure out the right image (VHD) to use</a:t>
              </a:r>
              <a:endParaRPr lang="en-US" dirty="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58" y="3791643"/>
              <a:ext cx="448941" cy="544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99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267163" y="3190067"/>
            <a:ext cx="2803522" cy="807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 smtClean="0"/>
              <a:t>Demo</a:t>
            </a:r>
            <a:endParaRPr lang="en-U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831408" y="3460392"/>
            <a:ext cx="272300" cy="3080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Myriad Pro Light" pitchFamily="34" charset="0"/>
              </a:rPr>
              <a:t>#!</a:t>
            </a:r>
            <a:endParaRPr lang="en-US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6438" y="4761882"/>
            <a:ext cx="327431" cy="3080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Myriad Pro Light" pitchFamily="34" charset="0"/>
              </a:rPr>
              <a:t>&gt;_</a:t>
            </a:r>
            <a:endParaRPr lang="en-US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07855" y="803564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`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08" y="1975532"/>
            <a:ext cx="3163455" cy="323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0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975" y="1794528"/>
            <a:ext cx="3510049" cy="366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0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2615</TotalTime>
  <Words>158</Words>
  <Application>Microsoft Macintosh PowerPoint</Application>
  <PresentationFormat>On-screen Show (4:3)</PresentationFormat>
  <Paragraphs>58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Adobe Gothic Std B</vt:lpstr>
      <vt:lpstr>Arial Black</vt:lpstr>
      <vt:lpstr>Calibri</vt:lpstr>
      <vt:lpstr>Myriad Pro</vt:lpstr>
      <vt:lpstr>Myriad Pro Light</vt:lpstr>
      <vt:lpstr>Arial</vt:lpstr>
      <vt:lpstr>Office Theme</vt:lpstr>
      <vt:lpstr>PowerPoint Presentation</vt:lpstr>
      <vt:lpstr>PS&gt; Whoami</vt:lpstr>
      <vt:lpstr>Environment Orchestration (EO)</vt:lpstr>
      <vt:lpstr>How VMs are Born in EO</vt:lpstr>
      <vt:lpstr>EO Azure VM Provisioning</vt:lpstr>
      <vt:lpstr>PowerPoint Presentation</vt:lpstr>
      <vt:lpstr>Questions</vt:lpstr>
    </vt:vector>
  </TitlesOfParts>
  <Company>HP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</dc:creator>
  <cp:lastModifiedBy>Adam Bertram</cp:lastModifiedBy>
  <cp:revision>104</cp:revision>
  <dcterms:created xsi:type="dcterms:W3CDTF">2015-10-10T23:11:31Z</dcterms:created>
  <dcterms:modified xsi:type="dcterms:W3CDTF">2016-07-03T20:09:06Z</dcterms:modified>
</cp:coreProperties>
</file>